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6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FFC182-314A-4246-906B-7AFFA310A87C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120C4836-D27C-4B6F-9B40-738386C90477}">
      <dgm:prSet/>
      <dgm:spPr/>
      <dgm:t>
        <a:bodyPr/>
        <a:lstStyle/>
        <a:p>
          <a:r>
            <a:rPr lang="es-ES" b="0" i="0"/>
            <a:t>La música genera placer para seguir escuchándola lo que se puede decir que se produce dopamina generado por el cerebro cuando se involucra en algo placentero. </a:t>
          </a:r>
          <a:endParaRPr lang="en-US"/>
        </a:p>
      </dgm:t>
    </dgm:pt>
    <dgm:pt modelId="{A802A70A-84D8-486E-AD0C-707E542AFB98}" type="parTrans" cxnId="{8B44269F-6754-4539-874E-F03506FFBF80}">
      <dgm:prSet/>
      <dgm:spPr/>
      <dgm:t>
        <a:bodyPr/>
        <a:lstStyle/>
        <a:p>
          <a:endParaRPr lang="en-US"/>
        </a:p>
      </dgm:t>
    </dgm:pt>
    <dgm:pt modelId="{FE05A0EC-911A-4B68-9F47-F80F2343C9B8}" type="sibTrans" cxnId="{8B44269F-6754-4539-874E-F03506FFBF80}">
      <dgm:prSet/>
      <dgm:spPr/>
      <dgm:t>
        <a:bodyPr/>
        <a:lstStyle/>
        <a:p>
          <a:endParaRPr lang="en-US"/>
        </a:p>
      </dgm:t>
    </dgm:pt>
    <dgm:pt modelId="{A5B5FBD0-7CAA-4FD6-800F-DA2412F58093}">
      <dgm:prSet/>
      <dgm:spPr/>
      <dgm:t>
        <a:bodyPr/>
        <a:lstStyle/>
        <a:p>
          <a:r>
            <a:rPr lang="es-ES" b="0" i="0" dirty="0"/>
            <a:t>Se ha demostrado que es la única actividad abstracta donde no hay estimulo físico que estimula dopamina, es por eso que se considera la música como comer tu platillo favorito, recibir dinero o estar enamorado.</a:t>
          </a:r>
          <a:endParaRPr lang="en-US" dirty="0"/>
        </a:p>
      </dgm:t>
    </dgm:pt>
    <dgm:pt modelId="{36DEACCD-5EEE-4ECA-AFB1-3DED0D76ED69}" type="parTrans" cxnId="{BE1860BF-1D34-40AC-82E6-6F3DA2F44730}">
      <dgm:prSet/>
      <dgm:spPr/>
      <dgm:t>
        <a:bodyPr/>
        <a:lstStyle/>
        <a:p>
          <a:endParaRPr lang="en-US"/>
        </a:p>
      </dgm:t>
    </dgm:pt>
    <dgm:pt modelId="{20B0305E-8949-4F24-8219-A02B6AC63B30}" type="sibTrans" cxnId="{BE1860BF-1D34-40AC-82E6-6F3DA2F44730}">
      <dgm:prSet/>
      <dgm:spPr/>
      <dgm:t>
        <a:bodyPr/>
        <a:lstStyle/>
        <a:p>
          <a:endParaRPr lang="en-US"/>
        </a:p>
      </dgm:t>
    </dgm:pt>
    <dgm:pt modelId="{F9394FCD-422F-4AD9-861E-011BED7014BC}">
      <dgm:prSet/>
      <dgm:spPr/>
      <dgm:t>
        <a:bodyPr/>
        <a:lstStyle/>
        <a:p>
          <a:r>
            <a:rPr lang="es-ES" b="0" i="0"/>
            <a:t>La música te puede hacer bailar o quedarte quieto, a concentrarte o viceversa, a reír o llorar, puede aburrir o fascinar, relajar o tensar, asustar o dar protección, es en donde te das cuenta como el cerebro capta la canción y la estimula con todos esos sentimientos.</a:t>
          </a:r>
          <a:endParaRPr lang="en-US"/>
        </a:p>
      </dgm:t>
    </dgm:pt>
    <dgm:pt modelId="{17BA6378-30E0-440C-89E9-3FD48E719D49}" type="parTrans" cxnId="{26D0F333-BAC1-4D69-B9BA-1B5BA76E247D}">
      <dgm:prSet/>
      <dgm:spPr/>
      <dgm:t>
        <a:bodyPr/>
        <a:lstStyle/>
        <a:p>
          <a:endParaRPr lang="en-US"/>
        </a:p>
      </dgm:t>
    </dgm:pt>
    <dgm:pt modelId="{68437CB4-336A-477E-8AE2-7E860D3D4441}" type="sibTrans" cxnId="{26D0F333-BAC1-4D69-B9BA-1B5BA76E247D}">
      <dgm:prSet/>
      <dgm:spPr/>
      <dgm:t>
        <a:bodyPr/>
        <a:lstStyle/>
        <a:p>
          <a:endParaRPr lang="en-US"/>
        </a:p>
      </dgm:t>
    </dgm:pt>
    <dgm:pt modelId="{05EA76EE-5499-4168-8F2B-C8FB1CFAEC35}" type="pres">
      <dgm:prSet presAssocID="{78FFC182-314A-4246-906B-7AFFA310A87C}" presName="root" presStyleCnt="0">
        <dgm:presLayoutVars>
          <dgm:dir/>
          <dgm:resizeHandles val="exact"/>
        </dgm:presLayoutVars>
      </dgm:prSet>
      <dgm:spPr/>
    </dgm:pt>
    <dgm:pt modelId="{F0BDE4AC-C2CB-4AB9-BBF7-1A50AC189DB6}" type="pres">
      <dgm:prSet presAssocID="{120C4836-D27C-4B6F-9B40-738386C90477}" presName="compNode" presStyleCnt="0"/>
      <dgm:spPr/>
    </dgm:pt>
    <dgm:pt modelId="{BC12E47C-EED9-45CF-9B31-F2A53C354252}" type="pres">
      <dgm:prSet presAssocID="{120C4836-D27C-4B6F-9B40-738386C90477}" presName="bgRect" presStyleLbl="bgShp" presStyleIdx="0" presStyleCnt="3"/>
      <dgm:spPr/>
    </dgm:pt>
    <dgm:pt modelId="{26986372-AF9D-4E9A-98BA-B20F93D11D74}" type="pres">
      <dgm:prSet presAssocID="{120C4836-D27C-4B6F-9B40-738386C9047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D7C41F0A-5AC7-41F8-B7EC-ECE613CF0A1A}" type="pres">
      <dgm:prSet presAssocID="{120C4836-D27C-4B6F-9B40-738386C90477}" presName="spaceRect" presStyleCnt="0"/>
      <dgm:spPr/>
    </dgm:pt>
    <dgm:pt modelId="{41DACB03-F3F0-4187-BE91-4711208D3BB9}" type="pres">
      <dgm:prSet presAssocID="{120C4836-D27C-4B6F-9B40-738386C90477}" presName="parTx" presStyleLbl="revTx" presStyleIdx="0" presStyleCnt="3">
        <dgm:presLayoutVars>
          <dgm:chMax val="0"/>
          <dgm:chPref val="0"/>
        </dgm:presLayoutVars>
      </dgm:prSet>
      <dgm:spPr/>
    </dgm:pt>
    <dgm:pt modelId="{08B9EC48-1BB7-4BC4-BF04-4CA4FAA669C9}" type="pres">
      <dgm:prSet presAssocID="{FE05A0EC-911A-4B68-9F47-F80F2343C9B8}" presName="sibTrans" presStyleCnt="0"/>
      <dgm:spPr/>
    </dgm:pt>
    <dgm:pt modelId="{ABAD9DFA-6213-4728-A504-884A37C1C72D}" type="pres">
      <dgm:prSet presAssocID="{A5B5FBD0-7CAA-4FD6-800F-DA2412F58093}" presName="compNode" presStyleCnt="0"/>
      <dgm:spPr/>
    </dgm:pt>
    <dgm:pt modelId="{D9075668-E6D2-44AD-89E8-78AB60DAD9C0}" type="pres">
      <dgm:prSet presAssocID="{A5B5FBD0-7CAA-4FD6-800F-DA2412F58093}" presName="bgRect" presStyleLbl="bgShp" presStyleIdx="1" presStyleCnt="3"/>
      <dgm:spPr/>
    </dgm:pt>
    <dgm:pt modelId="{FD50C9DA-D03A-4B84-B920-DC7E678ED58F}" type="pres">
      <dgm:prSet presAssocID="{A5B5FBD0-7CAA-4FD6-800F-DA2412F5809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29D085B2-2C9C-4348-9EFA-F2A8791382CD}" type="pres">
      <dgm:prSet presAssocID="{A5B5FBD0-7CAA-4FD6-800F-DA2412F58093}" presName="spaceRect" presStyleCnt="0"/>
      <dgm:spPr/>
    </dgm:pt>
    <dgm:pt modelId="{C847989C-16C2-4A9B-9291-C4F7481AEE98}" type="pres">
      <dgm:prSet presAssocID="{A5B5FBD0-7CAA-4FD6-800F-DA2412F58093}" presName="parTx" presStyleLbl="revTx" presStyleIdx="1" presStyleCnt="3">
        <dgm:presLayoutVars>
          <dgm:chMax val="0"/>
          <dgm:chPref val="0"/>
        </dgm:presLayoutVars>
      </dgm:prSet>
      <dgm:spPr/>
    </dgm:pt>
    <dgm:pt modelId="{24B70C76-9BEC-4812-990A-F85CA293878B}" type="pres">
      <dgm:prSet presAssocID="{20B0305E-8949-4F24-8219-A02B6AC63B30}" presName="sibTrans" presStyleCnt="0"/>
      <dgm:spPr/>
    </dgm:pt>
    <dgm:pt modelId="{8018A9EA-085D-41D3-8337-033682CFE776}" type="pres">
      <dgm:prSet presAssocID="{F9394FCD-422F-4AD9-861E-011BED7014BC}" presName="compNode" presStyleCnt="0"/>
      <dgm:spPr/>
    </dgm:pt>
    <dgm:pt modelId="{E8C100BF-D6A0-4D42-ABF9-02F9C9E1101C}" type="pres">
      <dgm:prSet presAssocID="{F9394FCD-422F-4AD9-861E-011BED7014BC}" presName="bgRect" presStyleLbl="bgShp" presStyleIdx="2" presStyleCnt="3"/>
      <dgm:spPr/>
    </dgm:pt>
    <dgm:pt modelId="{BDE6D104-255A-4F83-8327-B1959EB01570}" type="pres">
      <dgm:prSet presAssocID="{F9394FCD-422F-4AD9-861E-011BED7014B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ic"/>
        </a:ext>
      </dgm:extLst>
    </dgm:pt>
    <dgm:pt modelId="{254EA157-463A-4D66-9089-F202C1CA3FF0}" type="pres">
      <dgm:prSet presAssocID="{F9394FCD-422F-4AD9-861E-011BED7014BC}" presName="spaceRect" presStyleCnt="0"/>
      <dgm:spPr/>
    </dgm:pt>
    <dgm:pt modelId="{3E3F06B3-AE69-4BDD-B749-B96471343E25}" type="pres">
      <dgm:prSet presAssocID="{F9394FCD-422F-4AD9-861E-011BED7014B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1ACD328-931B-418B-A678-2E7CC95CF96C}" type="presOf" srcId="{F9394FCD-422F-4AD9-861E-011BED7014BC}" destId="{3E3F06B3-AE69-4BDD-B749-B96471343E25}" srcOrd="0" destOrd="0" presId="urn:microsoft.com/office/officeart/2018/2/layout/IconVerticalSolidList"/>
    <dgm:cxn modelId="{26D0F333-BAC1-4D69-B9BA-1B5BA76E247D}" srcId="{78FFC182-314A-4246-906B-7AFFA310A87C}" destId="{F9394FCD-422F-4AD9-861E-011BED7014BC}" srcOrd="2" destOrd="0" parTransId="{17BA6378-30E0-440C-89E9-3FD48E719D49}" sibTransId="{68437CB4-336A-477E-8AE2-7E860D3D4441}"/>
    <dgm:cxn modelId="{2DE5D040-2F44-43E9-A271-7F098291DC61}" type="presOf" srcId="{A5B5FBD0-7CAA-4FD6-800F-DA2412F58093}" destId="{C847989C-16C2-4A9B-9291-C4F7481AEE98}" srcOrd="0" destOrd="0" presId="urn:microsoft.com/office/officeart/2018/2/layout/IconVerticalSolidList"/>
    <dgm:cxn modelId="{3AF19993-8408-4EAD-B1A3-B6692579EE3B}" type="presOf" srcId="{78FFC182-314A-4246-906B-7AFFA310A87C}" destId="{05EA76EE-5499-4168-8F2B-C8FB1CFAEC35}" srcOrd="0" destOrd="0" presId="urn:microsoft.com/office/officeart/2018/2/layout/IconVerticalSolidList"/>
    <dgm:cxn modelId="{8B44269F-6754-4539-874E-F03506FFBF80}" srcId="{78FFC182-314A-4246-906B-7AFFA310A87C}" destId="{120C4836-D27C-4B6F-9B40-738386C90477}" srcOrd="0" destOrd="0" parTransId="{A802A70A-84D8-486E-AD0C-707E542AFB98}" sibTransId="{FE05A0EC-911A-4B68-9F47-F80F2343C9B8}"/>
    <dgm:cxn modelId="{BE1860BF-1D34-40AC-82E6-6F3DA2F44730}" srcId="{78FFC182-314A-4246-906B-7AFFA310A87C}" destId="{A5B5FBD0-7CAA-4FD6-800F-DA2412F58093}" srcOrd="1" destOrd="0" parTransId="{36DEACCD-5EEE-4ECA-AFB1-3DED0D76ED69}" sibTransId="{20B0305E-8949-4F24-8219-A02B6AC63B30}"/>
    <dgm:cxn modelId="{6FDCD9D3-71F1-44FB-830C-A16A73A85603}" type="presOf" srcId="{120C4836-D27C-4B6F-9B40-738386C90477}" destId="{41DACB03-F3F0-4187-BE91-4711208D3BB9}" srcOrd="0" destOrd="0" presId="urn:microsoft.com/office/officeart/2018/2/layout/IconVerticalSolidList"/>
    <dgm:cxn modelId="{2A957DF9-A85A-4D8D-ADEA-5ABDD0C3B600}" type="presParOf" srcId="{05EA76EE-5499-4168-8F2B-C8FB1CFAEC35}" destId="{F0BDE4AC-C2CB-4AB9-BBF7-1A50AC189DB6}" srcOrd="0" destOrd="0" presId="urn:microsoft.com/office/officeart/2018/2/layout/IconVerticalSolidList"/>
    <dgm:cxn modelId="{66190A02-D424-41C3-8B19-5458AF14478D}" type="presParOf" srcId="{F0BDE4AC-C2CB-4AB9-BBF7-1A50AC189DB6}" destId="{BC12E47C-EED9-45CF-9B31-F2A53C354252}" srcOrd="0" destOrd="0" presId="urn:microsoft.com/office/officeart/2018/2/layout/IconVerticalSolidList"/>
    <dgm:cxn modelId="{5CD0CF16-B24D-4F04-8C53-4C1DB9435F13}" type="presParOf" srcId="{F0BDE4AC-C2CB-4AB9-BBF7-1A50AC189DB6}" destId="{26986372-AF9D-4E9A-98BA-B20F93D11D74}" srcOrd="1" destOrd="0" presId="urn:microsoft.com/office/officeart/2018/2/layout/IconVerticalSolidList"/>
    <dgm:cxn modelId="{E160398C-C80F-4E71-8EE8-E6D2F24649ED}" type="presParOf" srcId="{F0BDE4AC-C2CB-4AB9-BBF7-1A50AC189DB6}" destId="{D7C41F0A-5AC7-41F8-B7EC-ECE613CF0A1A}" srcOrd="2" destOrd="0" presId="urn:microsoft.com/office/officeart/2018/2/layout/IconVerticalSolidList"/>
    <dgm:cxn modelId="{38F29929-DFA2-4B63-BE26-696CEC8D78D7}" type="presParOf" srcId="{F0BDE4AC-C2CB-4AB9-BBF7-1A50AC189DB6}" destId="{41DACB03-F3F0-4187-BE91-4711208D3BB9}" srcOrd="3" destOrd="0" presId="urn:microsoft.com/office/officeart/2018/2/layout/IconVerticalSolidList"/>
    <dgm:cxn modelId="{343E50AA-06A5-4D7D-9B11-FCD87A896AAE}" type="presParOf" srcId="{05EA76EE-5499-4168-8F2B-C8FB1CFAEC35}" destId="{08B9EC48-1BB7-4BC4-BF04-4CA4FAA669C9}" srcOrd="1" destOrd="0" presId="urn:microsoft.com/office/officeart/2018/2/layout/IconVerticalSolidList"/>
    <dgm:cxn modelId="{06BF8E8C-D848-415F-96F6-E6DA5A18F5EB}" type="presParOf" srcId="{05EA76EE-5499-4168-8F2B-C8FB1CFAEC35}" destId="{ABAD9DFA-6213-4728-A504-884A37C1C72D}" srcOrd="2" destOrd="0" presId="urn:microsoft.com/office/officeart/2018/2/layout/IconVerticalSolidList"/>
    <dgm:cxn modelId="{BEBC6FBA-30C6-4D6E-B51E-E6A967228113}" type="presParOf" srcId="{ABAD9DFA-6213-4728-A504-884A37C1C72D}" destId="{D9075668-E6D2-44AD-89E8-78AB60DAD9C0}" srcOrd="0" destOrd="0" presId="urn:microsoft.com/office/officeart/2018/2/layout/IconVerticalSolidList"/>
    <dgm:cxn modelId="{04A8F6AA-0CB5-4ACC-90DB-AECADF26B532}" type="presParOf" srcId="{ABAD9DFA-6213-4728-A504-884A37C1C72D}" destId="{FD50C9DA-D03A-4B84-B920-DC7E678ED58F}" srcOrd="1" destOrd="0" presId="urn:microsoft.com/office/officeart/2018/2/layout/IconVerticalSolidList"/>
    <dgm:cxn modelId="{1C395B31-3743-4B2C-BCC4-267CCCF31435}" type="presParOf" srcId="{ABAD9DFA-6213-4728-A504-884A37C1C72D}" destId="{29D085B2-2C9C-4348-9EFA-F2A8791382CD}" srcOrd="2" destOrd="0" presId="urn:microsoft.com/office/officeart/2018/2/layout/IconVerticalSolidList"/>
    <dgm:cxn modelId="{55988B8F-96ED-47CA-A37E-2A503FAFE083}" type="presParOf" srcId="{ABAD9DFA-6213-4728-A504-884A37C1C72D}" destId="{C847989C-16C2-4A9B-9291-C4F7481AEE98}" srcOrd="3" destOrd="0" presId="urn:microsoft.com/office/officeart/2018/2/layout/IconVerticalSolidList"/>
    <dgm:cxn modelId="{09A3ACBF-4E4C-4600-B594-B47AA5BFDE2B}" type="presParOf" srcId="{05EA76EE-5499-4168-8F2B-C8FB1CFAEC35}" destId="{24B70C76-9BEC-4812-990A-F85CA293878B}" srcOrd="3" destOrd="0" presId="urn:microsoft.com/office/officeart/2018/2/layout/IconVerticalSolidList"/>
    <dgm:cxn modelId="{A05C477A-233F-496C-BF50-A8F843049E28}" type="presParOf" srcId="{05EA76EE-5499-4168-8F2B-C8FB1CFAEC35}" destId="{8018A9EA-085D-41D3-8337-033682CFE776}" srcOrd="4" destOrd="0" presId="urn:microsoft.com/office/officeart/2018/2/layout/IconVerticalSolidList"/>
    <dgm:cxn modelId="{5B8247B3-9DEF-4540-B084-09B3235FCCCD}" type="presParOf" srcId="{8018A9EA-085D-41D3-8337-033682CFE776}" destId="{E8C100BF-D6A0-4D42-ABF9-02F9C9E1101C}" srcOrd="0" destOrd="0" presId="urn:microsoft.com/office/officeart/2018/2/layout/IconVerticalSolidList"/>
    <dgm:cxn modelId="{9B849860-6B89-4C9C-B917-5607F6FD1A5E}" type="presParOf" srcId="{8018A9EA-085D-41D3-8337-033682CFE776}" destId="{BDE6D104-255A-4F83-8327-B1959EB01570}" srcOrd="1" destOrd="0" presId="urn:microsoft.com/office/officeart/2018/2/layout/IconVerticalSolidList"/>
    <dgm:cxn modelId="{0A5BD00F-760E-4142-9A58-9E973570F23B}" type="presParOf" srcId="{8018A9EA-085D-41D3-8337-033682CFE776}" destId="{254EA157-463A-4D66-9089-F202C1CA3FF0}" srcOrd="2" destOrd="0" presId="urn:microsoft.com/office/officeart/2018/2/layout/IconVerticalSolidList"/>
    <dgm:cxn modelId="{95F5CDD0-4233-404F-81C9-40F6276FC3EC}" type="presParOf" srcId="{8018A9EA-085D-41D3-8337-033682CFE776}" destId="{3E3F06B3-AE69-4BDD-B749-B96471343E2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12E47C-EED9-45CF-9B31-F2A53C354252}">
      <dsp:nvSpPr>
        <dsp:cNvPr id="0" name=""/>
        <dsp:cNvSpPr/>
      </dsp:nvSpPr>
      <dsp:spPr>
        <a:xfrm>
          <a:off x="0" y="495"/>
          <a:ext cx="9404352" cy="115869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6986372-AF9D-4E9A-98BA-B20F93D11D74}">
      <dsp:nvSpPr>
        <dsp:cNvPr id="0" name=""/>
        <dsp:cNvSpPr/>
      </dsp:nvSpPr>
      <dsp:spPr>
        <a:xfrm>
          <a:off x="350506" y="261202"/>
          <a:ext cx="637284" cy="6372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DACB03-F3F0-4187-BE91-4711208D3BB9}">
      <dsp:nvSpPr>
        <dsp:cNvPr id="0" name=""/>
        <dsp:cNvSpPr/>
      </dsp:nvSpPr>
      <dsp:spPr>
        <a:xfrm>
          <a:off x="1338296" y="495"/>
          <a:ext cx="8066055" cy="11586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29" tIns="122629" rIns="122629" bIns="1226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kern="1200"/>
            <a:t>La música genera placer para seguir escuchándola lo que se puede decir que se produce dopamina generado por el cerebro cuando se involucra en algo placentero. </a:t>
          </a:r>
          <a:endParaRPr lang="en-US" sz="1600" kern="1200"/>
        </a:p>
      </dsp:txBody>
      <dsp:txXfrm>
        <a:off x="1338296" y="495"/>
        <a:ext cx="8066055" cy="1158698"/>
      </dsp:txXfrm>
    </dsp:sp>
    <dsp:sp modelId="{D9075668-E6D2-44AD-89E8-78AB60DAD9C0}">
      <dsp:nvSpPr>
        <dsp:cNvPr id="0" name=""/>
        <dsp:cNvSpPr/>
      </dsp:nvSpPr>
      <dsp:spPr>
        <a:xfrm>
          <a:off x="0" y="1448867"/>
          <a:ext cx="9404352" cy="115869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D50C9DA-D03A-4B84-B920-DC7E678ED58F}">
      <dsp:nvSpPr>
        <dsp:cNvPr id="0" name=""/>
        <dsp:cNvSpPr/>
      </dsp:nvSpPr>
      <dsp:spPr>
        <a:xfrm>
          <a:off x="350506" y="1709574"/>
          <a:ext cx="637284" cy="6372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47989C-16C2-4A9B-9291-C4F7481AEE98}">
      <dsp:nvSpPr>
        <dsp:cNvPr id="0" name=""/>
        <dsp:cNvSpPr/>
      </dsp:nvSpPr>
      <dsp:spPr>
        <a:xfrm>
          <a:off x="1338296" y="1448867"/>
          <a:ext cx="8066055" cy="11586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29" tIns="122629" rIns="122629" bIns="1226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kern="1200" dirty="0"/>
            <a:t>Se ha demostrado que es la única actividad abstracta donde no hay estimulo físico que estimula dopamina, es por eso que se considera la música como comer tu platillo favorito, recibir dinero o estar enamorado.</a:t>
          </a:r>
          <a:endParaRPr lang="en-US" sz="1600" kern="1200" dirty="0"/>
        </a:p>
      </dsp:txBody>
      <dsp:txXfrm>
        <a:off x="1338296" y="1448867"/>
        <a:ext cx="8066055" cy="1158698"/>
      </dsp:txXfrm>
    </dsp:sp>
    <dsp:sp modelId="{E8C100BF-D6A0-4D42-ABF9-02F9C9E1101C}">
      <dsp:nvSpPr>
        <dsp:cNvPr id="0" name=""/>
        <dsp:cNvSpPr/>
      </dsp:nvSpPr>
      <dsp:spPr>
        <a:xfrm>
          <a:off x="0" y="2897240"/>
          <a:ext cx="9404352" cy="115869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DE6D104-255A-4F83-8327-B1959EB01570}">
      <dsp:nvSpPr>
        <dsp:cNvPr id="0" name=""/>
        <dsp:cNvSpPr/>
      </dsp:nvSpPr>
      <dsp:spPr>
        <a:xfrm>
          <a:off x="350506" y="3157947"/>
          <a:ext cx="637284" cy="63728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3F06B3-AE69-4BDD-B749-B96471343E25}">
      <dsp:nvSpPr>
        <dsp:cNvPr id="0" name=""/>
        <dsp:cNvSpPr/>
      </dsp:nvSpPr>
      <dsp:spPr>
        <a:xfrm>
          <a:off x="1338296" y="2897240"/>
          <a:ext cx="8066055" cy="11586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29" tIns="122629" rIns="122629" bIns="12262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i="0" kern="1200"/>
            <a:t>La música te puede hacer bailar o quedarte quieto, a concentrarte o viceversa, a reír o llorar, puede aburrir o fascinar, relajar o tensar, asustar o dar protección, es en donde te das cuenta como el cerebro capta la canción y la estimula con todos esos sentimientos.</a:t>
          </a:r>
          <a:endParaRPr lang="en-US" sz="1600" kern="1200"/>
        </a:p>
      </dsp:txBody>
      <dsp:txXfrm>
        <a:off x="1338296" y="2897240"/>
        <a:ext cx="8066055" cy="11586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9B1A-7227-4DC8-9F9B-10E0485E8DE4}" type="datetimeFigureOut">
              <a:rPr lang="es-ES" smtClean="0"/>
              <a:t>18/01/2019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EDB-5AD3-4DFD-890E-B6E601F2127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4271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9B1A-7227-4DC8-9F9B-10E0485E8DE4}" type="datetimeFigureOut">
              <a:rPr lang="es-ES" smtClean="0"/>
              <a:t>18/01/2019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EDB-5AD3-4DFD-890E-B6E601F2127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9660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9B1A-7227-4DC8-9F9B-10E0485E8DE4}" type="datetimeFigureOut">
              <a:rPr lang="es-ES" smtClean="0"/>
              <a:t>18/01/2019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EDB-5AD3-4DFD-890E-B6E601F2127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5671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/>
              <a:t>Editar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9B1A-7227-4DC8-9F9B-10E0485E8DE4}" type="datetimeFigureOut">
              <a:rPr lang="es-ES" smtClean="0"/>
              <a:t>18/01/2019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EDB-5AD3-4DFD-890E-B6E601F21279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4025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9B1A-7227-4DC8-9F9B-10E0485E8DE4}" type="datetimeFigureOut">
              <a:rPr lang="es-ES" smtClean="0"/>
              <a:t>18/01/2019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EDB-5AD3-4DFD-890E-B6E601F2127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4679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9B1A-7227-4DC8-9F9B-10E0485E8DE4}" type="datetimeFigureOut">
              <a:rPr lang="es-ES" smtClean="0"/>
              <a:t>18/01/2019</a:t>
            </a:fld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EDB-5AD3-4DFD-890E-B6E601F2127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2129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9B1A-7227-4DC8-9F9B-10E0485E8DE4}" type="datetimeFigureOut">
              <a:rPr lang="es-ES" smtClean="0"/>
              <a:t>18/01/2019</a:t>
            </a:fld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EDB-5AD3-4DFD-890E-B6E601F2127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1070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9B1A-7227-4DC8-9F9B-10E0485E8DE4}" type="datetimeFigureOut">
              <a:rPr lang="es-ES" smtClean="0"/>
              <a:t>18/01/2019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EDB-5AD3-4DFD-890E-B6E601F2127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955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9B1A-7227-4DC8-9F9B-10E0485E8DE4}" type="datetimeFigureOut">
              <a:rPr lang="es-ES" smtClean="0"/>
              <a:t>18/01/2019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EDB-5AD3-4DFD-890E-B6E601F2127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65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9B1A-7227-4DC8-9F9B-10E0485E8DE4}" type="datetimeFigureOut">
              <a:rPr lang="es-ES" smtClean="0"/>
              <a:t>18/01/2019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EDB-5AD3-4DFD-890E-B6E601F2127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1231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9B1A-7227-4DC8-9F9B-10E0485E8DE4}" type="datetimeFigureOut">
              <a:rPr lang="es-ES" smtClean="0"/>
              <a:t>18/01/2019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EDB-5AD3-4DFD-890E-B6E601F2127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4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9B1A-7227-4DC8-9F9B-10E0485E8DE4}" type="datetimeFigureOut">
              <a:rPr lang="es-ES" smtClean="0"/>
              <a:t>18/01/2019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EDB-5AD3-4DFD-890E-B6E601F2127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7582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9B1A-7227-4DC8-9F9B-10E0485E8DE4}" type="datetimeFigureOut">
              <a:rPr lang="es-ES" smtClean="0"/>
              <a:t>18/01/2019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EDB-5AD3-4DFD-890E-B6E601F2127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170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9B1A-7227-4DC8-9F9B-10E0485E8DE4}" type="datetimeFigureOut">
              <a:rPr lang="es-ES" smtClean="0"/>
              <a:t>18/01/2019</a:t>
            </a:fld>
            <a:endParaRPr lang="es-E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EDB-5AD3-4DFD-890E-B6E601F2127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7334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9B1A-7227-4DC8-9F9B-10E0485E8DE4}" type="datetimeFigureOut">
              <a:rPr lang="es-ES" smtClean="0"/>
              <a:t>18/01/2019</a:t>
            </a:fld>
            <a:endParaRPr lang="es-E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EDB-5AD3-4DFD-890E-B6E601F2127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2986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9B1A-7227-4DC8-9F9B-10E0485E8DE4}" type="datetimeFigureOut">
              <a:rPr lang="es-ES" smtClean="0"/>
              <a:t>18/01/2019</a:t>
            </a:fld>
            <a:endParaRPr lang="es-E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EDB-5AD3-4DFD-890E-B6E601F2127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6160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A9B1A-7227-4DC8-9F9B-10E0485E8DE4}" type="datetimeFigureOut">
              <a:rPr lang="es-ES" smtClean="0"/>
              <a:t>18/01/2019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DFEDB-5AD3-4DFD-890E-B6E601F2127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3680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BFA9B1A-7227-4DC8-9F9B-10E0485E8DE4}" type="datetimeFigureOut">
              <a:rPr lang="es-ES" smtClean="0"/>
              <a:t>18/01/2019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DFEDB-5AD3-4DFD-890E-B6E601F2127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4596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4171A0C-99A8-498E-9F1F-86C734DB8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4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70BDA80-627C-422A-AFFD-B7F1DC0F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54E4E49-BFA6-4EF8-8E8E-227872D757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6111" y="690879"/>
            <a:ext cx="3682049" cy="55575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200" b="0" i="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TEMA 1: ¿QUE PASA CON MI CUERPO Y MENTE CUANDO ESCUCHO MUSICA?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857685E-9054-437C-BA41-833287181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01999" y="690880"/>
            <a:ext cx="4947854" cy="55575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>
                <a:solidFill>
                  <a:schemeClr val="tx1"/>
                </a:solidFill>
              </a:rPr>
              <a:t>El equipo consta de</a:t>
            </a:r>
          </a:p>
          <a:p>
            <a:pPr>
              <a:buFont typeface="Wingdings 3" charset="2"/>
              <a:buChar char=""/>
            </a:pPr>
            <a:r>
              <a:rPr lang="en-US" dirty="0">
                <a:solidFill>
                  <a:schemeClr val="tx1"/>
                </a:solidFill>
              </a:rPr>
              <a:t>Johan </a:t>
            </a:r>
          </a:p>
          <a:p>
            <a:pPr>
              <a:buFont typeface="Wingdings 3" charset="2"/>
              <a:buChar char=""/>
            </a:pPr>
            <a:r>
              <a:rPr lang="en-US" dirty="0">
                <a:solidFill>
                  <a:schemeClr val="tx1"/>
                </a:solidFill>
              </a:rPr>
              <a:t>Daniel  Q</a:t>
            </a:r>
          </a:p>
          <a:p>
            <a:pPr>
              <a:buFont typeface="Wingdings 3" charset="2"/>
              <a:buChar char=""/>
            </a:pPr>
            <a:r>
              <a:rPr lang="en-US" dirty="0">
                <a:solidFill>
                  <a:schemeClr val="tx1"/>
                </a:solidFill>
              </a:rPr>
              <a:t>Daniel  A</a:t>
            </a:r>
          </a:p>
          <a:p>
            <a:pPr>
              <a:buFont typeface="Wingdings 3" charset="2"/>
              <a:buChar char=""/>
            </a:pPr>
            <a:r>
              <a:rPr lang="en-US" dirty="0">
                <a:solidFill>
                  <a:schemeClr val="tx1"/>
                </a:solidFill>
              </a:rPr>
              <a:t>Roy </a:t>
            </a:r>
          </a:p>
          <a:p>
            <a:pPr>
              <a:buFont typeface="Wingdings 3" charset="2"/>
              <a:buChar char=""/>
            </a:pPr>
            <a:r>
              <a:rPr lang="en-US" dirty="0">
                <a:solidFill>
                  <a:schemeClr val="tx1"/>
                </a:solidFill>
              </a:rPr>
              <a:t>Markus </a:t>
            </a:r>
          </a:p>
          <a:p>
            <a:pPr>
              <a:buFont typeface="Wingdings 3" charset="2"/>
              <a:buChar char=""/>
            </a:pPr>
            <a:r>
              <a:rPr lang="en-US" dirty="0">
                <a:solidFill>
                  <a:schemeClr val="tx1"/>
                </a:solidFill>
              </a:rPr>
              <a:t>ANDRE </a:t>
            </a:r>
          </a:p>
          <a:p>
            <a:pPr>
              <a:buFont typeface="Wingdings 3" charset="2"/>
              <a:buChar char=""/>
            </a:pPr>
            <a:r>
              <a:rPr lang="en-US" dirty="0">
                <a:solidFill>
                  <a:schemeClr val="tx1"/>
                </a:solidFill>
              </a:rPr>
              <a:t>Luis</a:t>
            </a:r>
          </a:p>
          <a:p>
            <a:pPr>
              <a:buFont typeface="Wingdings 3" charset="2"/>
              <a:buChar char=""/>
            </a:pPr>
            <a:r>
              <a:rPr lang="en-US" dirty="0">
                <a:solidFill>
                  <a:schemeClr val="tx1"/>
                </a:solidFill>
              </a:rPr>
              <a:t>Aldo</a:t>
            </a:r>
          </a:p>
        </p:txBody>
      </p:sp>
    </p:spTree>
    <p:extLst>
      <p:ext uri="{BB962C8B-B14F-4D97-AF65-F5344CB8AC3E}">
        <p14:creationId xmlns:p14="http://schemas.microsoft.com/office/powerpoint/2010/main" val="14760755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134121-3B78-4A4A-9371-772A1066C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La </a:t>
            </a:r>
            <a:r>
              <a:rPr lang="es-ES" dirty="0" err="1"/>
              <a:t>musica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16DBFA-9643-4CE4-97A3-BAE1983CB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195481"/>
          </a:xfrm>
        </p:spPr>
        <p:txBody>
          <a:bodyPr/>
          <a:lstStyle/>
          <a:p>
            <a:r>
              <a:rPr lang="es-ES" dirty="0"/>
              <a:t>Se dice que el ser humano es un ser “musical” ya que se ha cultivado el arte sonoro y la música es importante para mejorar tu vida de manera personal y colectiva, un filosofo dijo: </a:t>
            </a:r>
          </a:p>
          <a:p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820DC09-CBF3-4896-AE97-70CCECDE2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0918" y="3160834"/>
            <a:ext cx="5350262" cy="163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27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26">
            <a:extLst>
              <a:ext uri="{FF2B5EF4-FFF2-40B4-BE49-F238E27FC236}">
                <a16:creationId xmlns:a16="http://schemas.microsoft.com/office/drawing/2014/main" id="{DDBA86CC-34C3-43C1-B328-62490FE69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28">
            <a:extLst>
              <a:ext uri="{FF2B5EF4-FFF2-40B4-BE49-F238E27FC236}">
                <a16:creationId xmlns:a16="http://schemas.microsoft.com/office/drawing/2014/main" id="{714A34FB-8C90-4D4F-8FA5-32F48D37B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sp>
        <p:nvSpPr>
          <p:cNvPr id="54" name="Rectangle 30">
            <a:extLst>
              <a:ext uri="{FF2B5EF4-FFF2-40B4-BE49-F238E27FC236}">
                <a16:creationId xmlns:a16="http://schemas.microsoft.com/office/drawing/2014/main" id="{9CF4C9D6-90BC-48A0-91E8-0F0373CA1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5" name="Picture 32">
            <a:extLst>
              <a:ext uri="{FF2B5EF4-FFF2-40B4-BE49-F238E27FC236}">
                <a16:creationId xmlns:a16="http://schemas.microsoft.com/office/drawing/2014/main" id="{E78ABD5E-93A2-4B90-8AA6-F0E768DEE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3B28B30-CE66-4E15-8ED6-99ED9DD70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62906CF-E388-4FF2-972A-9FEF4C840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es-ES">
                <a:solidFill>
                  <a:schemeClr val="tx1"/>
                </a:solidFill>
              </a:rPr>
              <a:t>La historia de la musica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DB5D784-8B10-427C-B69F-040C0E2BB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BD8E3D7A-A77B-4350-B783-A006D0E568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56" name="Marcador de contenido 2">
            <a:extLst>
              <a:ext uri="{FF2B5EF4-FFF2-40B4-BE49-F238E27FC236}">
                <a16:creationId xmlns:a16="http://schemas.microsoft.com/office/drawing/2014/main" id="{5A082599-0A31-446A-ABFF-6A8E352E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6264" y="768853"/>
            <a:ext cx="6294448" cy="622495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1700" dirty="0"/>
              <a:t>Música en la antigua historia (50 000- 500 d.C.)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ES" sz="1700" dirty="0"/>
              <a:t>-Muisca prehistoria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ES" sz="1700" dirty="0"/>
              <a:t>-Música de la antigüedad</a:t>
            </a:r>
          </a:p>
          <a:p>
            <a:pPr>
              <a:lnSpc>
                <a:spcPct val="90000"/>
              </a:lnSpc>
            </a:pPr>
            <a:r>
              <a:rPr lang="es-ES" sz="1700" dirty="0"/>
              <a:t>Música antigua 	(500- 1600)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ES" sz="1700" dirty="0"/>
              <a:t>-Música de la edad media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ES" sz="1700" dirty="0"/>
              <a:t>-Música del renacimiento</a:t>
            </a:r>
          </a:p>
          <a:p>
            <a:pPr>
              <a:lnSpc>
                <a:spcPct val="90000"/>
              </a:lnSpc>
            </a:pPr>
            <a:r>
              <a:rPr lang="es-ES" sz="1700" dirty="0"/>
              <a:t>Periodo Bíblico 	(1600 - 1910)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ES" sz="1700" dirty="0"/>
              <a:t>-Música del Barroco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ES" sz="1700" dirty="0"/>
              <a:t>-Música del Clasicismo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ES" sz="1700" dirty="0"/>
              <a:t>-Música del Romanticismo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ES" sz="1700" dirty="0"/>
              <a:t>-Música del imperialismo</a:t>
            </a:r>
          </a:p>
          <a:p>
            <a:pPr>
              <a:lnSpc>
                <a:spcPct val="90000"/>
              </a:lnSpc>
            </a:pPr>
            <a:r>
              <a:rPr lang="es-ES" sz="1700" dirty="0"/>
              <a:t>Periodo moderno 		(1910 – presente)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ES" sz="1700" dirty="0"/>
              <a:t>-Jazz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ES" sz="1700" dirty="0"/>
              <a:t>-Punk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s-ES" sz="1700" dirty="0"/>
              <a:t>-Electrónica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1527031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B9E51F-4823-4C85-A565-8A1285F0D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es-ES" dirty="0"/>
              <a:t>Lo que genera la música al cerebro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F2B8A8C5-49F4-4136-9BBB-7D1B496F35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4502863"/>
              </p:ext>
            </p:extLst>
          </p:nvPr>
        </p:nvGraphicFramePr>
        <p:xfrm>
          <a:off x="646111" y="2140085"/>
          <a:ext cx="9404352" cy="4056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9825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C4620E-6026-4702-B8C1-9C4C93B42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¿Cómo la música y el sonido intensifican tus emociones?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FEB1C0-5BCE-4D2F-93A5-2DE581492E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En los casos donde puedes detectar esto son en las películas donde la música contrasta con lo que ves en la pantalla. Ya que es lo que le da a la escena si es de suspenso, de comedia, espionaje y también como se mostro en un video donde cambiando la música en alguna escena lo cambia todo.</a:t>
            </a:r>
          </a:p>
          <a:p>
            <a:r>
              <a:rPr lang="es-ES" dirty="0"/>
              <a:t>Están estos casos donde al escuchar una canción te recuerde a personas, lugares o momentos de tu vida lo que te hace llegar a todo tipo de emociones ya sea alegría, felicidad, dicha, tristeza o nostalgia. </a:t>
            </a:r>
          </a:p>
        </p:txBody>
      </p:sp>
    </p:spTree>
    <p:extLst>
      <p:ext uri="{BB962C8B-B14F-4D97-AF65-F5344CB8AC3E}">
        <p14:creationId xmlns:p14="http://schemas.microsoft.com/office/powerpoint/2010/main" val="3586446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400555-E9D6-4FDE-BA53-33D0DC06B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Interpretar </a:t>
            </a:r>
            <a:r>
              <a:rPr lang="es-ES" dirty="0" err="1"/>
              <a:t>musica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36EF85-5D86-4EAA-9A65-05EA661A7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Cuando tocas un instrumento como piano violín guitarra no puedes checar Facebook, Twitter, Instagram, ya que involucra tantas zonas del cerebro que es muy difícil tocar música y distraerte constantemente, estos son algunas cosas que haces cuando tocas estos instrumentos: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Leer las partituras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Hacer relación entre la partitura y en donde poner los dedos para tocar esa nota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Contar por cuanto tiempo dejar una nota tocando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Llevar el ritmo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Agregar el componente emocional llamado el </a:t>
            </a:r>
            <a:r>
              <a:rPr lang="es-ES" i="1" dirty="0" err="1"/>
              <a:t>feeling</a:t>
            </a:r>
            <a:r>
              <a:rPr lang="es-E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7919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9B2517-56A3-4CB1-9A49-484B5A7C7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4165580" cy="140053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900"/>
              <a:t>La estimulación musical en animales </a:t>
            </a:r>
          </a:p>
        </p:txBody>
      </p:sp>
      <p:sp>
        <p:nvSpPr>
          <p:cNvPr id="79" name="Freeform 23">
            <a:extLst>
              <a:ext uri="{FF2B5EF4-FFF2-40B4-BE49-F238E27FC236}">
                <a16:creationId xmlns:a16="http://schemas.microsoft.com/office/drawing/2014/main" id="{5262E9D7-B5C1-4E6C-B3EF-2F4807705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5">
            <a:extLst>
              <a:ext uri="{FF2B5EF4-FFF2-40B4-BE49-F238E27FC236}">
                <a16:creationId xmlns:a16="http://schemas.microsoft.com/office/drawing/2014/main" id="{A319F0A6-8D80-4254-82B7-1A9297F3D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28E90C33-6704-48A9-B1BE-DEEF3304A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411" y="0"/>
            <a:ext cx="60980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6" name="Picture 8" descr="Resultado de imagen para chimpance bailando">
            <a:extLst>
              <a:ext uri="{FF2B5EF4-FFF2-40B4-BE49-F238E27FC236}">
                <a16:creationId xmlns:a16="http://schemas.microsoft.com/office/drawing/2014/main" id="{B49E6EEB-5EE9-4E0C-974D-D924259C7C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42" t="12390" r="31258" b="13648"/>
          <a:stretch/>
        </p:blipFill>
        <p:spPr bwMode="auto">
          <a:xfrm>
            <a:off x="6704605" y="647699"/>
            <a:ext cx="1407357" cy="216255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esultado de imagen para perro cantando">
            <a:extLst>
              <a:ext uri="{FF2B5EF4-FFF2-40B4-BE49-F238E27FC236}">
                <a16:creationId xmlns:a16="http://schemas.microsoft.com/office/drawing/2014/main" id="{2CC10D5C-FC7C-4E69-9530-72273B486A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92" b="13040"/>
          <a:stretch/>
        </p:blipFill>
        <p:spPr bwMode="auto">
          <a:xfrm>
            <a:off x="8916129" y="1167448"/>
            <a:ext cx="2627752" cy="14774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Rectangle 84">
            <a:extLst>
              <a:ext uri="{FF2B5EF4-FFF2-40B4-BE49-F238E27FC236}">
                <a16:creationId xmlns:a16="http://schemas.microsoft.com/office/drawing/2014/main" id="{C8C7DA03-3808-49BC-946F-ECACEAE88D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D77D79-9396-4A52-9B53-ABEFDD385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3" y="2052918"/>
            <a:ext cx="4165146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Los animales que pueden sentir la música son:</a:t>
            </a:r>
          </a:p>
          <a:p>
            <a:pPr marL="0" indent="0">
              <a:buNone/>
            </a:pPr>
            <a:r>
              <a:rPr lang="es-ES" dirty="0"/>
              <a:t>Perros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Elefantes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Chimpancés </a:t>
            </a:r>
          </a:p>
        </p:txBody>
      </p:sp>
      <p:pic>
        <p:nvPicPr>
          <p:cNvPr id="2058" name="Picture 10" descr="Resultado de imagen para elefante piano">
            <a:extLst>
              <a:ext uri="{FF2B5EF4-FFF2-40B4-BE49-F238E27FC236}">
                <a16:creationId xmlns:a16="http://schemas.microsoft.com/office/drawing/2014/main" id="{D3A1D430-9CBD-49B2-8886-EBAD7F295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0" y="3094634"/>
            <a:ext cx="5449471" cy="306532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6752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438</Words>
  <Application>Microsoft Office PowerPoint</Application>
  <PresentationFormat>Panorámica</PresentationFormat>
  <Paragraphs>49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Ion</vt:lpstr>
      <vt:lpstr>TEMA 1: ¿QUE PASA CON MI CUERPO Y MENTE CUANDO ESCUCHO MUSICA?</vt:lpstr>
      <vt:lpstr>La musica</vt:lpstr>
      <vt:lpstr>La historia de la musica</vt:lpstr>
      <vt:lpstr>Lo que genera la música al cerebro</vt:lpstr>
      <vt:lpstr>¿Cómo la música y el sonido intensifican tus emociones?</vt:lpstr>
      <vt:lpstr>Interpretar musica</vt:lpstr>
      <vt:lpstr>La estimulación musical en animales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1: ¿QUE PASA CON MI CUERPO Y MENTE CUANDO ESCUCHO MUSICA?</dc:title>
  <dc:creator>ANDRE HINOJOSA GUAJARDO</dc:creator>
  <cp:lastModifiedBy>JOHAN GERARDO TORRES GUERRERO</cp:lastModifiedBy>
  <cp:revision>1</cp:revision>
  <dcterms:created xsi:type="dcterms:W3CDTF">2019-01-18T00:47:48Z</dcterms:created>
  <dcterms:modified xsi:type="dcterms:W3CDTF">2019-01-18T15:41:06Z</dcterms:modified>
</cp:coreProperties>
</file>